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2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3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80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7" y="5450084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8" y="5432235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8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5" y="1916599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3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4572004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4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5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6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3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3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8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1" y="3714047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8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40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5" y="8333556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AEF161-3371-4142-A195-7595320882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30" y="8333556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7" y="8333554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6EEB4D-6C09-4407-BC83-E41697ADF3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1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48" indent="-274313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41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03" indent="-228594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35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99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131" indent="-228594" algn="l" defTabSz="91437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522515"/>
            <a:ext cx="5829300" cy="8752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ОТЧЕТ 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КВАРТАЛ 202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91" y="1815738"/>
            <a:ext cx="6544491" cy="7328262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Остаток на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01.04.202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                                        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0648,80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Собрано средств за 2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всего: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3360890,06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СМС (короткий номер)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174316,50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СБЕРБАНК онлайн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9025,00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Сбербанк 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эквайринг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2450060,97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Яндекс. Деньги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616487,59 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Прочие благотворители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111000,00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Расходы:  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Административно-хозяйственные расходы, в том числе:  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480537,30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Банковские расходы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16576,68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Расходы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реализацию проектов                         463960,62 руб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Остаток по незакрытым сборам на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30.06.2022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               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6418056,56 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              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" y="7138322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Мухарметова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Данила. Оплачен курс реабилитации на сумму 68000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862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263" y="2486025"/>
            <a:ext cx="4857749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5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Шкарупиной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Ксении. Перечислено в клинику Израиля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800000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862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675" y="2502144"/>
            <a:ext cx="5114926" cy="64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3199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99006"/>
            <a:ext cx="204556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989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2069" y="2591189"/>
            <a:ext cx="6492240" cy="6239302"/>
          </a:xfrm>
        </p:spPr>
        <p:txBody>
          <a:bodyPr/>
          <a:lstStyle/>
          <a:p>
            <a:r>
              <a:rPr lang="ru-RU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Оплата лечения больных детей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1962945,00 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руб.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ОТЧЕТ 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КВАРТАЛ 2022 ГОД.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982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09305"/>
              </p:ext>
            </p:extLst>
          </p:nvPr>
        </p:nvGraphicFramePr>
        <p:xfrm>
          <a:off x="222069" y="3086065"/>
          <a:ext cx="6492242" cy="517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331">
                  <a:extLst>
                    <a:ext uri="{9D8B030D-6E8A-4147-A177-3AD203B41FA5}">
                      <a16:colId xmlns:a16="http://schemas.microsoft.com/office/drawing/2014/main" val="3368906493"/>
                    </a:ext>
                  </a:extLst>
                </a:gridCol>
                <a:gridCol w="3646910">
                  <a:extLst>
                    <a:ext uri="{9D8B030D-6E8A-4147-A177-3AD203B41FA5}">
                      <a16:colId xmlns:a16="http://schemas.microsoft.com/office/drawing/2014/main" val="1278993863"/>
                    </a:ext>
                  </a:extLst>
                </a:gridCol>
                <a:gridCol w="2153001">
                  <a:extLst>
                    <a:ext uri="{9D8B030D-6E8A-4147-A177-3AD203B41FA5}">
                      <a16:colId xmlns:a16="http://schemas.microsoft.com/office/drawing/2014/main" val="475077485"/>
                    </a:ext>
                  </a:extLst>
                </a:gridCol>
              </a:tblGrid>
              <a:tr h="72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Фамилия, имя ребенка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Сумма оказанной помощи (в рублях)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1433233226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Ахунов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Данис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50100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502664410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Васюкова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Богдана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80300,00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688335815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Мухарметов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Данил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3748870741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Печенкин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Георгий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304650161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Сагадеев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Арсэн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1764530441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Семенов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Владислав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400000,00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4153767722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Сулейманов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Радмир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515755253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Усенко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Тимофей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57100,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2371193790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Шкарупина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Ксения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800000,00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1875775684"/>
                  </a:ext>
                </a:extLst>
              </a:tr>
              <a:tr h="45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Больничные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Няни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258445,00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3996900527"/>
                  </a:ext>
                </a:extLst>
              </a:tr>
              <a:tr h="718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1962945,00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97" marR="62697" marT="0" marB="0"/>
                </a:tc>
                <a:extLst>
                  <a:ext uri="{0D108BD9-81ED-4DB2-BD59-A6C34878D82A}">
                    <a16:rowId xmlns:a16="http://schemas.microsoft.com/office/drawing/2014/main" val="334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7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Платежное поручение для Ахунова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Даниса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Оплачен курс реабилитации на 50100 рублей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62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206" y="2753811"/>
            <a:ext cx="5452588" cy="6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397" y="0"/>
            <a:ext cx="6172200" cy="174217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Печенкина Георгия. Оплачен курс реабилитации на сумму 67000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7" y="1034530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867" y="2656708"/>
            <a:ext cx="5030265" cy="62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Васюковой Богданы. Оплачен курс реабилитации на сумму 80300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0" y="12862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929" y="2338938"/>
            <a:ext cx="4961703" cy="65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" y="451104"/>
            <a:ext cx="6253843" cy="14168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Сагадеева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Арсэна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Оплачен курс реабилитации на сумму 91000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5" y="980653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420" y="2525584"/>
            <a:ext cx="4682800" cy="66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7027" y="411915"/>
            <a:ext cx="6172200" cy="16703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Платежное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поручение для Семенова Владислава. Перечислено в клинику Германии на лечение 400000 рублей.  </a:t>
            </a:r>
            <a:endParaRPr lang="ru-RU" sz="2400" dirty="0"/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43317"/>
            <a:ext cx="1943100" cy="17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858" y="2233890"/>
            <a:ext cx="4852937" cy="66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022" y="191222"/>
            <a:ext cx="6172200" cy="16703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Сулейманова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Радмира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Оплачен курс реабилитации на сумму  91000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" y="933733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894" y="2512195"/>
            <a:ext cx="4688451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5110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Платежное поручение для Усенко Тимофея. Оплачен курс реабилитации на сумму 57100 рублей.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C:\Users\User\Desktop\С рабочего стола документы\мой фонд\ВОДЯНОЙ ЗНА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156"/>
            <a:ext cx="2232248" cy="20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19" y="2639508"/>
            <a:ext cx="5427319" cy="65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0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02100A0-F034-4791-9637-EFDAABDB0D9D}" vid="{2FEE0D08-D530-4489-9AFC-8490703D0C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9919</TotalTime>
  <Words>279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Candara</vt:lpstr>
      <vt:lpstr>Symbol</vt:lpstr>
      <vt:lpstr>Тема1</vt:lpstr>
      <vt:lpstr>ОТЧЕТ ЗА II КВАРТАЛ 2022 ГОД</vt:lpstr>
      <vt:lpstr>ОТЧЕТ ЗА II КВАРТАЛ 2022 ГОД.</vt:lpstr>
      <vt:lpstr>Платежное поручение для Ахунова Даниса. Оплачен курс реабилитации на 50100 рублей</vt:lpstr>
      <vt:lpstr>Платежное поручение для Печенкина Георгия. Оплачен курс реабилитации на сумму 67000 рублей.</vt:lpstr>
      <vt:lpstr>Платежное поручение для Васюковой Богданы. Оплачен курс реабилитации на сумму 80300 рублей.</vt:lpstr>
      <vt:lpstr>Платежное поручение для Сагадеева Арсэна. Оплачен курс реабилитации на сумму 91000 рублей.</vt:lpstr>
      <vt:lpstr>Платежное поручение для Семенова Владислава. Перечислено в клинику Германии на лечение 400000 рублей.  </vt:lpstr>
      <vt:lpstr>Платежное поручение для Сулейманова Радмира. Оплачен курс реабилитации на сумму  91000 рублей.</vt:lpstr>
      <vt:lpstr>Платежное поручение для Усенко Тимофея. Оплачен курс реабилитации на сумму 57100 рублей.</vt:lpstr>
      <vt:lpstr>Платежное поручение для Мухарметова Данила. Оплачен курс реабилитации на сумму 68000 рублей.</vt:lpstr>
      <vt:lpstr>Платежное поручение для Шкарупиной Ксении. Перечислено в клинику Израиля 800000 рублей.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I КВАРТАЛ 2021 ГОД</dc:title>
  <dc:creator>79874759357</dc:creator>
  <cp:lastModifiedBy>79874759357</cp:lastModifiedBy>
  <cp:revision>42</cp:revision>
  <dcterms:created xsi:type="dcterms:W3CDTF">2021-04-26T12:38:28Z</dcterms:created>
  <dcterms:modified xsi:type="dcterms:W3CDTF">2023-03-17T10:29:10Z</dcterms:modified>
</cp:coreProperties>
</file>